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gif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C043AF-E649-49D8-80A6-6F1F5118812B}" type="datetimeFigureOut">
              <a:rPr lang="en-US" smtClean="0"/>
              <a:pPr/>
              <a:t>10/2/2009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67F41D-9154-4530-AB3C-EF6BA32047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Biogeochemical Cycles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Carbon Cycle and Nitrogen Cycle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Carbon Cycle</a:t>
            </a:r>
            <a:endParaRPr lang="en-US" dirty="0"/>
          </a:p>
        </p:txBody>
      </p:sp>
      <p:pic>
        <p:nvPicPr>
          <p:cNvPr id="4" name="Content Placeholder 3" descr="36-15-CarbonCycle-L.gif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066800" y="1676400"/>
            <a:ext cx="6595210" cy="4525963"/>
          </a:xfrm>
        </p:spPr>
      </p:pic>
      <p:sp>
        <p:nvSpPr>
          <p:cNvPr id="5" name="TextBox 4"/>
          <p:cNvSpPr txBox="1"/>
          <p:nvPr/>
        </p:nvSpPr>
        <p:spPr>
          <a:xfrm>
            <a:off x="5867400" y="5029200"/>
            <a:ext cx="13716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K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38200" y="3810000"/>
            <a:ext cx="1295400" cy="369332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G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09800" y="4953000"/>
            <a:ext cx="13716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L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5410200" y="2743200"/>
            <a:ext cx="13716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J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600200" y="1981200"/>
            <a:ext cx="13716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H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3352800" y="1752600"/>
            <a:ext cx="16764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I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3886200" y="2209800"/>
            <a:ext cx="13716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M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Nitrogen Cycle</a:t>
            </a:r>
            <a:endParaRPr lang="en-US" dirty="0"/>
          </a:p>
        </p:txBody>
      </p:sp>
      <p:pic>
        <p:nvPicPr>
          <p:cNvPr id="4" name="Content Placeholder 3" descr="full NitrogenCycle-L.gif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295400" y="1676400"/>
            <a:ext cx="5785689" cy="4525963"/>
          </a:xfrm>
        </p:spPr>
      </p:pic>
      <p:sp>
        <p:nvSpPr>
          <p:cNvPr id="9" name="TextBox 8"/>
          <p:cNvSpPr txBox="1"/>
          <p:nvPr/>
        </p:nvSpPr>
        <p:spPr>
          <a:xfrm>
            <a:off x="3581400" y="1676400"/>
            <a:ext cx="19812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4495800" y="4953000"/>
            <a:ext cx="1143000" cy="369332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E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1752600" y="5105400"/>
            <a:ext cx="13716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5867400" y="5029200"/>
            <a:ext cx="13716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5410200" y="4038600"/>
            <a:ext cx="1371600" cy="369332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3886200" y="2819400"/>
            <a:ext cx="1371600" cy="38100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F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24</Words>
  <Application>Microsoft Office PowerPoint</Application>
  <PresentationFormat>On-screen Show (4:3)</PresentationFormat>
  <Paragraphs>17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Biogeochemical Cycles</vt:lpstr>
      <vt:lpstr>Carbon Cycle</vt:lpstr>
      <vt:lpstr>Nitrogen Cycle</vt:lpstr>
    </vt:vector>
  </TitlesOfParts>
  <Company>School District of Jenkintown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Retest Diagrams</dc:title>
  <dc:creator>Anne E. Van Meter</dc:creator>
  <cp:lastModifiedBy>Anne E. Van Meter</cp:lastModifiedBy>
  <cp:revision>2</cp:revision>
  <dcterms:created xsi:type="dcterms:W3CDTF">2009-10-02T11:06:15Z</dcterms:created>
  <dcterms:modified xsi:type="dcterms:W3CDTF">2009-10-02T12:31:26Z</dcterms:modified>
</cp:coreProperties>
</file>

<file path=docProps/thumbnail.jpeg>
</file>